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840" r:id="rId2"/>
  </p:sldMasterIdLst>
  <p:notesMasterIdLst>
    <p:notesMasterId r:id="rId43"/>
  </p:notesMasterIdLst>
  <p:sldIdLst>
    <p:sldId id="285" r:id="rId3"/>
    <p:sldId id="326" r:id="rId4"/>
    <p:sldId id="327" r:id="rId5"/>
    <p:sldId id="301" r:id="rId6"/>
    <p:sldId id="259" r:id="rId7"/>
    <p:sldId id="292" r:id="rId8"/>
    <p:sldId id="399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90323" autoAdjust="0"/>
  </p:normalViewPr>
  <p:slideViewPr>
    <p:cSldViewPr>
      <p:cViewPr varScale="1">
        <p:scale>
          <a:sx n="66" d="100"/>
          <a:sy n="66" d="100"/>
        </p:scale>
        <p:origin x="-13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02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605D2-D48D-42D6-9BCF-B8EDB8628961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E77C1-E402-45D6-BDCD-9D53D9220A0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58677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E77C1-E402-45D6-BDCD-9D53D9220A0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7212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71FE-F204-44B0-88D7-B5C2461ECE17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00EDB-A65A-4CC2-B4F5-97AE23BCDB8A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42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F9220-4DF6-4B1D-BAD2-FDEC2E01878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2A1AB-B9C5-4AD1-AF82-EE369333760A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433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3BB46-07B6-466E-8DB5-DC6F455C6945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40AD1-5CA0-4F91-AD59-FB7D5D4A9A01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9061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ectangle à coins arrondis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ectangle à coins arrondis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ectangle à coins arrondis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40419-F767-4F9D-982A-FD698BBD99E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74FF2-9159-4287-B21A-FF588E4174D2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1628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04F5-934C-4323-841A-7413DBB9B936}" type="datetimeFigureOut">
              <a:rPr lang="fr-FR" smtClean="0"/>
              <a:pPr/>
              <a:t>18/10/2023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D038-23C7-4835-BC6C-95220644846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26C20-2AC6-47F1-A1C7-4A88158BDEF9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D1D6-9F02-4C04-A8E3-C543A6DA48F9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292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C2C9-CDC6-4C06-BD8E-A35A15D49147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8CB6-9BBE-47FE-A6CE-CE6E40145A99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657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F1E58-FE46-407A-BC18-40E09C2E7F1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24A30-6D82-4C53-B57F-3165EABF897C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318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41904-75F1-4C5E-8732-CAA8D12F98DC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03FA-7B73-4A65-AF7E-AB27F1B217F8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342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27DCC-0568-4F78-88C2-F3A9005C7306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F6C62-7DA0-46D9-83BC-71C4314C3E4F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96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FCA9D-37D1-4B1B-874B-898C4EA2984C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7E149-DEDE-42E6-9760-58A098D17345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4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0769E-3E78-4E2A-B700-DD6E49EBBACB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BD25-A30D-440D-A810-9273C9FA8282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661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02D936-1274-4E76-BC85-5809935623F4}" type="datetimeFigureOut">
              <a:rPr lang="fr-FR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4B2132-698D-453F-B1D5-B951311C1865}" type="slidenum">
              <a:rPr lang="fr-FR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916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ectangle à coins arrondis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02D936-1274-4E76-BC85-5809935623F4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18/10/2023</a:t>
            </a:fld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4B2132-698D-453F-B1D5-B951311C1865}" type="slidenum">
              <a:rPr lang="fr-FR" smtClean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3608" y="548680"/>
            <a:ext cx="698477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/>
            </a:r>
            <a:b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</a:br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/>
            </a:r>
            <a:b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</a:br>
            <a:r>
              <a:rPr lang="ar-TN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جمعية اطباء من اجل تونس </a:t>
            </a:r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/>
            </a:r>
            <a:b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</a:br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التقرير الادبي </a:t>
            </a:r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2021-2022-2023</a:t>
            </a:r>
            <a: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/>
            </a:r>
            <a:br>
              <a:rPr lang="ar-TN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</a:br>
            <a:r>
              <a:rPr lang="fr-F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-Kharashi 27" pitchFamily="2" charset="-78"/>
              </a:rPr>
              <a:t/>
            </a:r>
            <a:br>
              <a:rPr lang="fr-F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-Kharashi 27" pitchFamily="2" charset="-78"/>
              </a:rPr>
            </a:br>
            <a:r>
              <a:rPr lang="fr-FR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-Kharashi 27" pitchFamily="2" charset="-78"/>
              </a:rPr>
              <a:t/>
            </a:r>
            <a:br>
              <a:rPr lang="fr-FR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-Kharashi 27" pitchFamily="2" charset="-78"/>
              </a:rPr>
            </a:br>
            <a:endParaRPr lang="fr-FR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-Kharashi 27" pitchFamily="2" charset="-7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61C966DB-627A-4914-9103-907A400AF6D2}"/>
              </a:ext>
            </a:extLst>
          </p:cNvPr>
          <p:cNvSpPr txBox="1"/>
          <p:nvPr/>
        </p:nvSpPr>
        <p:spPr>
          <a:xfrm rot="6049636">
            <a:off x="3743850" y="7308621"/>
            <a:ext cx="2970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B63DD6D5-D8A1-45B8-9EF2-6C85FE722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57"/>
            <a:ext cx="9144000" cy="64660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33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2711606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»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-148731"/>
            <a:ext cx="91440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 smtClean="0">
              <a:latin typeface="Arial Black" pitchFamily="34" charset="0"/>
              <a:ea typeface="Calibri" pitchFamily="34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 smtClean="0">
              <a:latin typeface="Arial Black" pitchFamily="34" charset="0"/>
              <a:ea typeface="Calibri" pitchFamily="34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TN" sz="2800" dirty="0" smtClean="0">
              <a:latin typeface="Arial Black" pitchFamily="34" charset="0"/>
              <a:ea typeface="Calibri" pitchFamily="34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و بنفس الطريقة نظمت الجمعية دورة تكوينية عن بعد بعنوان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 Explorations Radiologiques »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قدمها ثلة من الأطباء في الاختصاص من فريق رئيس قسم التصوير بالأشعة في المستشفى الجامعي الحبيب بورقيبة الأستاذ خير الدين بن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محفوظ 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تضمنت خمس حصص: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 Explorations Radiologiques du Thorax »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 Explorations Radiologiques de l’abdomen »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 Les explorations neuroradiologiques »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 Radiologique de l’appareil locomoteur »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3419872" y="-679340"/>
            <a:ext cx="5724129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TN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TN" sz="2800" b="1" u="sng" dirty="0" smtClean="0">
              <a:solidFill>
                <a:srgbClr val="FF0000"/>
              </a:solidFill>
              <a:latin typeface="Calibri" pitchFamily="34" charset="0"/>
              <a:ea typeface="Times New Roman" pitchFamily="18" charset="0"/>
            </a:endParaRP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TN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من 19 جوان 2021 إلى 11 أوت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2021: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01324469_4077231139058559_1080139939359552935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0" y="-18165"/>
            <a:ext cx="9144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Black" pitchFamily="34" charset="0"/>
                <a:ea typeface="Times New Roman" pitchFamily="18" charset="0"/>
              </a:rPr>
              <a:t>20 </a:t>
            </a:r>
            <a:r>
              <a:rPr kumimoji="0" lang="ar-SA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Black" pitchFamily="34" charset="0"/>
                <a:ea typeface="Times New Roman" pitchFamily="18" charset="0"/>
              </a:rPr>
              <a:t>ديسمبر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Black" pitchFamily="34" charset="0"/>
                <a:ea typeface="Times New Roman" pitchFamily="18" charset="0"/>
              </a:rPr>
              <a:t>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Black" pitchFamily="34" charset="0"/>
                <a:ea typeface="Times New Roman" pitchFamily="18" charset="0"/>
              </a:rPr>
              <a:t>2021:</a:t>
            </a:r>
            <a:endParaRPr kumimoji="0" lang="ar-TN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Black" pitchFamily="34" charset="0"/>
              <a:ea typeface="Times New Roman" pitchFamily="18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TN" sz="2800" b="1" u="sng" dirty="0" smtClean="0">
              <a:solidFill>
                <a:srgbClr val="FF0000"/>
              </a:solidFill>
              <a:latin typeface="Arial Black" pitchFamily="34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بالتعاون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مع شبكة غصن الزيتون للجمعيات التنموية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بصفاقس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نظمت الجمعية مؤتمر طبي بعنوان</a:t>
            </a: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 dirty="0" smtClean="0">
                <a:latin typeface="Arial Black" pitchFamily="34" charset="0"/>
                <a:ea typeface="Calibri" pitchFamily="34" charset="0"/>
              </a:rPr>
              <a:t>COVID</a:t>
            </a:r>
            <a:r>
              <a:rPr kumimoji="0" lang="fr-FR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19 : tour d’horizon et nouveautés »</a:t>
            </a:r>
            <a:r>
              <a:rPr lang="fr-FR" sz="2800" dirty="0" smtClean="0">
                <a:latin typeface="Arial Black" pitchFamily="34" charset="0"/>
                <a:ea typeface="Calibri" pitchFamily="34" charset="0"/>
              </a:rPr>
              <a:t>  </a:t>
            </a:r>
            <a:r>
              <a:rPr lang="ar-TN" sz="2800" dirty="0" smtClean="0">
                <a:latin typeface="Arial Black" pitchFamily="34" charset="0"/>
                <a:ea typeface="Calibri" pitchFamily="34" charset="0"/>
              </a:rPr>
              <a:t> </a:t>
            </a:r>
            <a:r>
              <a:rPr kumimoji="0" lang="fr-FR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«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قدمها الاستاذ المختص في الامراض المعدية </a:t>
            </a:r>
            <a:r>
              <a:rPr kumimoji="0" lang="ar-TN" sz="2800" b="1" i="0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شكيب</a:t>
            </a:r>
            <a:r>
              <a:rPr kumimoji="0" lang="ar-TN" sz="28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 المراكشي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في كلية الطب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itchFamily="34" charset="0"/>
              </a:rPr>
              <a:t>بصفاقس.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FB_IMG_169754077494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404664"/>
            <a:ext cx="8352928" cy="5904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1233939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askerville Old Face" pitchFamily="18" charset="0"/>
                <a:ea typeface="Times New Roman" pitchFamily="18" charset="0"/>
              </a:rPr>
              <a:t>1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Baskerville Old Face" pitchFamily="18" charset="0"/>
                <a:ea typeface="Times New Roman" pitchFamily="18" charset="0"/>
              </a:rPr>
              <a:t>جانفي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askerville Old Face" pitchFamily="18" charset="0"/>
                <a:ea typeface="Times New Roman" pitchFamily="18" charset="0"/>
              </a:rPr>
              <a:t> 2022 </a:t>
            </a:r>
            <a:r>
              <a:rPr kumimoji="0" lang="fr-FR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askerville Old Face" pitchFamily="18" charset="0"/>
                <a:ea typeface="Times New Roman" pitchFamily="18" charset="0"/>
              </a:rPr>
              <a:t>:</a:t>
            </a: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skerville Old Face" pitchFamily="18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itchFamily="18" charset="0"/>
                <a:ea typeface="Calibri" pitchFamily="34" charset="0"/>
              </a:rPr>
              <a:t>نظمت الجمعية بالتعاون مع 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itchFamily="18" charset="0"/>
                <a:ea typeface="Calibri" pitchFamily="34" charset="0"/>
              </a:rPr>
              <a:t>sfax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itchFamily="18" charset="0"/>
                <a:ea typeface="Calibri" pitchFamily="34" charset="0"/>
              </a:rPr>
              <a:t> randonnée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itchFamily="18" charset="0"/>
                <a:ea typeface="Calibri" pitchFamily="34" charset="0"/>
              </a:rPr>
              <a:t> رحلة ترفيهية الى واد الزيتون بنزرت</a:t>
            </a:r>
            <a:r>
              <a:rPr kumimoji="0" lang="ar-T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.</a:t>
            </a:r>
            <a:endParaRPr kumimoji="0" lang="ar-T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B_IMG_169754079208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0"/>
            <a:ext cx="655272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656731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من21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جانفي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2022 الى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18فيفري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2022 :</a:t>
            </a:r>
            <a:endParaRPr kumimoji="0" lang="fr-FR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نظمت الجمعية دورة تكوينية 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باشراف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الفريق الطبي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لامراض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القلب بمستشفى الهادي شاكر صفاقس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بعنوان  :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“Cycle de formation ECG”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تضمنت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</a:rPr>
              <a:t>الدورة اربع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ورشات وشاركـ فيها أكثر من 30 طبيبا.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2687439_4789725794475753_46816330966450025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0"/>
            <a:ext cx="7848872" cy="666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2368839_4763619937086339_4141472775877092912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620688"/>
            <a:ext cx="8640960" cy="5760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1720" y="1916832"/>
            <a:ext cx="4857784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fr-FR" sz="5400" dirty="0">
              <a:solidFill>
                <a:srgbClr val="FF0000"/>
              </a:solidFill>
              <a:cs typeface="Al-Kharashi 31" pitchFamily="2" charset="-78"/>
            </a:endParaRPr>
          </a:p>
          <a:p>
            <a:pPr algn="ctr"/>
            <a:r>
              <a:rPr lang="ar-SA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أهداف الجمعية</a:t>
            </a:r>
            <a:endParaRPr lang="fr-FR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5400" dirty="0">
              <a:solidFill>
                <a:srgbClr val="FF0000"/>
              </a:solidFill>
              <a:cs typeface="Al-Kharashi 31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94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2124533_4763624897085843_1802039641860370738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0"/>
            <a:ext cx="806489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0" y="62242"/>
            <a:ext cx="91440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يومي 19 و 26 مارس 2022  </a:t>
            </a:r>
            <a:r>
              <a:rPr kumimoji="0" lang="fr-FR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: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 </a:t>
            </a:r>
            <a:r>
              <a:rPr kumimoji="0" lang="ar-TN" sz="2800" b="1" i="0" u="sng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   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بالتعاون مع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جمعية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"مهرجان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الحاجوجة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" و بلدية صفاقس نظمت الجمعية تظاهرة تثقيفية      صحية بمناسبة شهر رمضان تحت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شعار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"نصوم ولا ما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نصومش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sng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ea typeface="Calibri" pitchFamily="34" charset="0"/>
              </a:rPr>
              <a:t>يوم 19 </a:t>
            </a:r>
            <a:r>
              <a:rPr kumimoji="0" lang="ar-TN" sz="2800" b="0" i="0" u="sng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ea typeface="Calibri" pitchFamily="34" charset="0"/>
              </a:rPr>
              <a:t>مارس</a:t>
            </a:r>
            <a:r>
              <a:rPr kumimoji="0" lang="ar-TN" sz="28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:</a:t>
            </a:r>
            <a:endParaRPr kumimoji="0" lang="ar-TN" sz="2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تم تقديم سلسلة من المحاضرات في الموضوع من طرف ذوي الاختصاص بنزل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Concorde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بصفاقس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                                                                           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.</a:t>
            </a:r>
            <a:endParaRPr kumimoji="0" lang="en-US" sz="2800" b="0" i="0" u="sng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  <a:ea typeface="Calibri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sng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Calibri" pitchFamily="34" charset="0"/>
              </a:rPr>
              <a:t>يوم 26 </a:t>
            </a:r>
            <a:r>
              <a:rPr kumimoji="0" lang="ar-TN" sz="2800" b="0" i="0" u="sng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Calibri" pitchFamily="34" charset="0"/>
              </a:rPr>
              <a:t>مارس :</a:t>
            </a:r>
            <a:r>
              <a:rPr kumimoji="0" lang="ar-TN" sz="2800" b="0" i="0" u="sng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Calibri" pitchFamily="34" charset="0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 dirty="0" err="1" smtClean="0">
                <a:latin typeface="Arial" pitchFamily="34" charset="0"/>
                <a:ea typeface="Calibri" pitchFamily="34" charset="0"/>
              </a:rPr>
              <a:t>Bionime</a:t>
            </a:r>
            <a:r>
              <a:rPr kumimoji="0" lang="en-US" sz="2800" b="0" i="0" u="sng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Calibri" pitchFamily="34" charset="0"/>
              </a:rPr>
              <a:t>: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</a:rPr>
              <a:t> تم نصب خيمة صحية تثقيفية بساحة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</a:rPr>
              <a:t>الشيحية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</a:rPr>
              <a:t> صفاقس بالتعاون مع مخابر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7094514_4953058624809135_4715440430360191938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6174333_4943545552427109_6816572890884865502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7586062_4966182596830071_6074533691609690201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ChangeArrowheads="1"/>
          </p:cNvSpPr>
          <p:nvPr/>
        </p:nvSpPr>
        <p:spPr bwMode="auto">
          <a:xfrm>
            <a:off x="0" y="66738"/>
            <a:ext cx="9144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 24 سبتمبر 2022:</a:t>
            </a:r>
            <a:endParaRPr kumimoji="0" lang="fr-FR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نظمت الجمعية دورة تكوينية قدّمتها رئيس قسم علم النفس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B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الدكتورة جيهان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علولو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و رئيس قسم علم النفس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C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الدكتورة جيهان بن ثابت بمستشفى الهادي شاكر تحت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عنوان  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« Relation 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Medecin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Malade»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لفائدة مجموعة من الأطباء وتضمنت الدورة ورشات تكوين نظري وتطبيقي وشاركـ فيها أكثر من 30 طبيبا بنزل برج الضيافة صفاقس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72124533_4763624897085843_1802039641860370738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80"/>
            <a:ext cx="9144000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09612699_5470166346431691_1730368491368937539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4664"/>
            <a:ext cx="9144000" cy="5904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0" y="570176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 10 مارس 2023</a:t>
            </a:r>
            <a:r>
              <a:rPr kumimoji="0" lang="fr-FR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: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نظمت الجمعية دورة في الاسعافات الاولية بمركز نور+ للتكوين المهني بسيدي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بوزيد.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ffiche-BLS-en-arabe-28-fevrier-2023-SBZ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88640"/>
            <a:ext cx="7128792" cy="648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1472" y="571480"/>
            <a:ext cx="8001056" cy="526297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fr-FR" sz="2800" b="1" dirty="0">
                <a:solidFill>
                  <a:prstClr val="black"/>
                </a:solidFill>
              </a:rPr>
              <a:t> </a:t>
            </a:r>
            <a:endParaRPr lang="fr-FR" sz="2800" dirty="0">
              <a:solidFill>
                <a:prstClr val="black"/>
              </a:solidFill>
            </a:endParaRPr>
          </a:p>
          <a:p>
            <a:pPr algn="r" rtl="1"/>
            <a:r>
              <a:rPr lang="ar-SA" sz="2800" dirty="0">
                <a:solidFill>
                  <a:prstClr val="black"/>
                </a:solidFill>
              </a:rPr>
              <a:t>تهدف جمعية </a:t>
            </a:r>
            <a:r>
              <a:rPr lang="fr-FR" sz="2800" b="1" dirty="0">
                <a:solidFill>
                  <a:prstClr val="black"/>
                </a:solidFill>
              </a:rPr>
              <a:t>"</a:t>
            </a:r>
            <a:r>
              <a:rPr lang="ar-SA" sz="2800" dirty="0">
                <a:solidFill>
                  <a:prstClr val="black"/>
                </a:solidFill>
                <a:cs typeface="AGA Kayrawan Regular" pitchFamily="2" charset="-78"/>
              </a:rPr>
              <a:t>أطباء من أجل تونس</a:t>
            </a:r>
            <a:r>
              <a:rPr lang="fr-FR" sz="2800" dirty="0">
                <a:solidFill>
                  <a:prstClr val="black"/>
                </a:solidFill>
                <a:cs typeface="AGA Kayrawan Regular" pitchFamily="2" charset="-78"/>
              </a:rPr>
              <a:t> </a:t>
            </a:r>
            <a:r>
              <a:rPr lang="fr-FR" sz="2800" b="1" dirty="0">
                <a:solidFill>
                  <a:prstClr val="black"/>
                </a:solidFill>
              </a:rPr>
              <a:t>" </a:t>
            </a:r>
            <a:r>
              <a:rPr lang="ar-SA" sz="2800" dirty="0">
                <a:solidFill>
                  <a:prstClr val="black"/>
                </a:solidFill>
              </a:rPr>
              <a:t>إلى</a:t>
            </a:r>
            <a:r>
              <a:rPr lang="fr-FR" sz="2800" b="1" dirty="0">
                <a:solidFill>
                  <a:prstClr val="black"/>
                </a:solidFill>
              </a:rPr>
              <a:t>: </a:t>
            </a:r>
            <a:endParaRPr lang="fr-FR" sz="2800" dirty="0">
              <a:solidFill>
                <a:prstClr val="black"/>
              </a:solidFill>
            </a:endParaRPr>
          </a:p>
          <a:p>
            <a:pPr algn="r" rtl="1"/>
            <a:r>
              <a:rPr lang="fr-FR" sz="2800" dirty="0">
                <a:solidFill>
                  <a:prstClr val="black"/>
                </a:solidFill>
                <a:sym typeface="Wingdings 2"/>
              </a:rPr>
              <a:t> </a:t>
            </a:r>
            <a:r>
              <a:rPr lang="fr-FR" sz="2800" b="1" dirty="0">
                <a:solidFill>
                  <a:srgbClr val="C0504D"/>
                </a:solidFill>
                <a:sym typeface="Wingdings"/>
              </a:rPr>
              <a:t></a:t>
            </a:r>
            <a:r>
              <a:rPr lang="ar-SA" sz="2800" dirty="0">
                <a:solidFill>
                  <a:prstClr val="black"/>
                </a:solidFill>
              </a:rPr>
              <a:t>تطوير و تنمية ثقافة الأطباء في شتى المجالات </a:t>
            </a:r>
            <a:r>
              <a:rPr lang="fr-FR" sz="2800" dirty="0">
                <a:solidFill>
                  <a:prstClr val="black"/>
                </a:solidFill>
              </a:rPr>
              <a:t>)</a:t>
            </a:r>
            <a:r>
              <a:rPr lang="ar-SA" sz="2800" dirty="0">
                <a:solidFill>
                  <a:prstClr val="black"/>
                </a:solidFill>
              </a:rPr>
              <a:t>تربوية ،</a:t>
            </a:r>
            <a:r>
              <a:rPr lang="fr-FR" sz="2800" dirty="0">
                <a:solidFill>
                  <a:prstClr val="black"/>
                </a:solidFill>
              </a:rPr>
              <a:t> </a:t>
            </a:r>
            <a:r>
              <a:rPr lang="ar-SA" sz="2800" dirty="0">
                <a:solidFill>
                  <a:prstClr val="black"/>
                </a:solidFill>
              </a:rPr>
              <a:t>علمية </a:t>
            </a:r>
            <a:r>
              <a:rPr lang="fr-FR" sz="2800" dirty="0">
                <a:solidFill>
                  <a:prstClr val="black"/>
                </a:solidFill>
              </a:rPr>
              <a:t>   </a:t>
            </a:r>
            <a:r>
              <a:rPr lang="ar-SA" sz="2800" dirty="0">
                <a:solidFill>
                  <a:prstClr val="black"/>
                </a:solidFill>
              </a:rPr>
              <a:t>،سياسية ،اجتماعية</a:t>
            </a:r>
            <a:r>
              <a:rPr lang="fr-FR" sz="2800" dirty="0">
                <a:solidFill>
                  <a:prstClr val="black"/>
                </a:solidFill>
              </a:rPr>
              <a:t>             ( ..  …</a:t>
            </a:r>
          </a:p>
          <a:p>
            <a:pPr algn="r" rtl="1"/>
            <a:r>
              <a:rPr lang="fr-FR" sz="2800" b="1" dirty="0">
                <a:solidFill>
                  <a:srgbClr val="C0504D"/>
                </a:solidFill>
                <a:sym typeface="Wingdings"/>
              </a:rPr>
              <a:t> </a:t>
            </a:r>
            <a:r>
              <a:rPr lang="ar-SA" sz="2800" dirty="0">
                <a:solidFill>
                  <a:prstClr val="black"/>
                </a:solidFill>
              </a:rPr>
              <a:t>المساهمة في تقديم الخدمات الصحية للمرضى الفقراء والمحتاجين بالتعاون مع الجمعيات الخيرية والمؤسسات الصحية</a:t>
            </a:r>
            <a:r>
              <a:rPr lang="ar-SA" sz="2800" dirty="0" smtClean="0">
                <a:solidFill>
                  <a:prstClr val="black"/>
                </a:solidFill>
              </a:rPr>
              <a:t>.</a:t>
            </a:r>
            <a:endParaRPr lang="ar-TN" sz="2800" dirty="0" smtClean="0">
              <a:solidFill>
                <a:prstClr val="black"/>
              </a:solidFill>
            </a:endParaRPr>
          </a:p>
          <a:p>
            <a:pPr algn="r" rtl="1"/>
            <a:r>
              <a:rPr lang="ar-SA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smtClean="0">
                <a:solidFill>
                  <a:prstClr val="black"/>
                </a:solidFill>
                <a:sym typeface="Wingdings 2"/>
              </a:rPr>
              <a:t> </a:t>
            </a:r>
            <a:r>
              <a:rPr lang="fr-FR" sz="2800" b="1" dirty="0">
                <a:solidFill>
                  <a:srgbClr val="C0504D"/>
                </a:solidFill>
                <a:sym typeface="Wingdings"/>
              </a:rPr>
              <a:t></a:t>
            </a:r>
            <a:r>
              <a:rPr lang="ar-SA" sz="2800" dirty="0">
                <a:solidFill>
                  <a:prstClr val="black"/>
                </a:solidFill>
              </a:rPr>
              <a:t>المساهمة في نشر مفاهيم الأخلاق الطبيَّة وحقوق المرضى في الأوساط الطبيَّة وتوثيق الصلة والترابط بين كافة الأطباء</a:t>
            </a:r>
            <a:r>
              <a:rPr lang="fr-FR" sz="2800" dirty="0">
                <a:solidFill>
                  <a:prstClr val="black"/>
                </a:solidFill>
              </a:rPr>
              <a:t>.</a:t>
            </a:r>
          </a:p>
          <a:p>
            <a:pPr algn="r" rtl="1"/>
            <a:r>
              <a:rPr lang="fr-FR" sz="2800" dirty="0">
                <a:solidFill>
                  <a:prstClr val="black"/>
                </a:solidFill>
                <a:sym typeface="Wingdings 2"/>
              </a:rPr>
              <a:t> </a:t>
            </a:r>
            <a:r>
              <a:rPr lang="fr-FR" sz="2800" b="1" dirty="0">
                <a:solidFill>
                  <a:srgbClr val="C0504D"/>
                </a:solidFill>
                <a:sym typeface="Wingdings"/>
              </a:rPr>
              <a:t></a:t>
            </a:r>
            <a:r>
              <a:rPr lang="ar-SA" sz="2800" dirty="0">
                <a:solidFill>
                  <a:prstClr val="black"/>
                </a:solidFill>
              </a:rPr>
              <a:t>التعرف على الصعوبات والمشاكل المهنية التي يتعرض لها الأطباء</a:t>
            </a:r>
            <a:r>
              <a:rPr lang="fr-FR" sz="2800" dirty="0">
                <a:solidFill>
                  <a:prstClr val="black"/>
                </a:solidFill>
              </a:rPr>
              <a:t> </a:t>
            </a:r>
            <a:r>
              <a:rPr lang="ar-SA" sz="2800" dirty="0">
                <a:solidFill>
                  <a:prstClr val="black"/>
                </a:solidFill>
              </a:rPr>
              <a:t>في القطاعين الخاص والعام</a:t>
            </a:r>
            <a:r>
              <a:rPr lang="fr-FR" sz="2800" dirty="0">
                <a:solidFill>
                  <a:prstClr val="black"/>
                </a:solidFill>
              </a:rPr>
              <a:t> - </a:t>
            </a:r>
            <a:r>
              <a:rPr lang="ar-SA" sz="2800" dirty="0">
                <a:solidFill>
                  <a:prstClr val="black"/>
                </a:solidFill>
              </a:rPr>
              <a:t>والبحث عن آليات فعالة لحلها بالتعاون مع الأطراف المعنية</a:t>
            </a:r>
            <a:r>
              <a:rPr lang="fr-FR" sz="2800" dirty="0">
                <a:solidFill>
                  <a:prstClr val="black"/>
                </a:solidFill>
              </a:rPr>
              <a:t>.</a:t>
            </a:r>
          </a:p>
          <a:p>
            <a:pPr algn="r"/>
            <a:r>
              <a:rPr lang="ar-SA" sz="2800" dirty="0">
                <a:solidFill>
                  <a:prstClr val="black"/>
                </a:solidFill>
              </a:rPr>
              <a:t>نشر الوعي والثقافة الصحيَّة في المجتمع</a:t>
            </a:r>
            <a:r>
              <a:rPr lang="fr-FR" sz="2800" dirty="0">
                <a:solidFill>
                  <a:prstClr val="black"/>
                </a:solidFill>
                <a:sym typeface="Wingdings 2"/>
              </a:rPr>
              <a:t> </a:t>
            </a:r>
            <a:r>
              <a:rPr lang="fr-FR" sz="2800" b="1" dirty="0">
                <a:solidFill>
                  <a:srgbClr val="C0504D"/>
                </a:solidFill>
                <a:sym typeface="Wingdings 2"/>
              </a:rPr>
              <a:t></a:t>
            </a:r>
            <a:endParaRPr lang="fr-FR" sz="2800" b="1" dirty="0">
              <a:solidFill>
                <a:srgbClr val="C0504D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35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0" y="374511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 16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ماي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2023</a:t>
            </a:r>
            <a:r>
              <a:rPr kumimoji="0" lang="fr-FR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: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نظمت الجمعية دورة قيس النظر لتلاميذ مدرسة الحاجب 2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بصفاقس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بقيادة الدكتورة وفاء كيلاني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ceived_3385302388410559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476672"/>
            <a:ext cx="8424936" cy="5832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ceived_92501538204788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8640960" cy="597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123064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يومي 16 و 17 جوان  2023</a:t>
            </a:r>
            <a:r>
              <a:rPr lang="fr-FR" sz="2800" b="1" u="sng" dirty="0" smtClean="0">
                <a:solidFill>
                  <a:srgbClr val="FF0000"/>
                </a:solidFill>
                <a:latin typeface="Calibri" pitchFamily="34" charset="0"/>
                <a:ea typeface="Times New Roman" pitchFamily="18" charset="0"/>
              </a:rPr>
              <a:t>:</a:t>
            </a:r>
            <a:endParaRPr kumimoji="0" lang="fr-FR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نظمت الجمعية دورة تكوينية قدّمتها الدكتورة فاتن حاج قاسم بكلية الطب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بصفاقس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بعنوان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 « les urgences endocriniennes »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وشارك فيها اكثر من 30 طبيب.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B_IMG_16975401545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88640"/>
            <a:ext cx="7128792" cy="6336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ceived_670374874913308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68952" cy="626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ceived_120794760653836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8424936" cy="626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0" y="359972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يوم 23 سبتمبر 2023</a:t>
            </a:r>
            <a:r>
              <a:rPr lang="fr-FR" sz="2800" b="1" u="sng" dirty="0" smtClean="0">
                <a:solidFill>
                  <a:srgbClr val="FF0000"/>
                </a:solidFill>
                <a:latin typeface="Calibri" pitchFamily="34" charset="0"/>
                <a:ea typeface="Times New Roman" pitchFamily="18" charset="0"/>
              </a:rPr>
              <a:t>:</a:t>
            </a:r>
            <a:endParaRPr kumimoji="0" lang="fr-FR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بالتعاون مع قسم امراض و جراحة الانف و الحلق و الاذنين بالمستشفى الجامعي الحبيب بورقيبة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بصفاقس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 شاركت الجمعية يوما مفتوحا لأمراض الدوخة والتوازن تحت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شعار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" يا دكتور شبيه راسي يدور" بفضاء العيادات الخارجية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</a:rPr>
              <a:t>للمستشفى</a:t>
            </a:r>
            <a:r>
              <a:rPr kumimoji="0" lang="ar-T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ar-T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ar-T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B_IMG_16975401187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32656"/>
            <a:ext cx="8784976" cy="597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B_IMG_169739790870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260648"/>
            <a:ext cx="8568952" cy="604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eur\Bureau\AMUT\Documents AMUT\FLYE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26988"/>
            <a:ext cx="8496300" cy="6786562"/>
          </a:xfrm>
          <a:noFill/>
        </p:spPr>
      </p:pic>
    </p:spTree>
    <p:extLst>
      <p:ext uri="{BB962C8B-B14F-4D97-AF65-F5344CB8AC3E}">
        <p14:creationId xmlns="" xmlns:p14="http://schemas.microsoft.com/office/powerpoint/2010/main" val="1534054081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B_IMG_1697397916314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8568952" cy="619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flyer 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t="1343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6" name="Image 5" descr="jort franco arab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889423"/>
            <a:ext cx="9144000" cy="496857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043608" y="1556792"/>
            <a:ext cx="6715172" cy="3041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0"/>
              </a:spcBef>
            </a:pPr>
            <a:endParaRPr lang="fr-FR" sz="3600" dirty="0"/>
          </a:p>
          <a:p>
            <a:pPr lvl="0" algn="ctr">
              <a:spcBef>
                <a:spcPct val="0"/>
              </a:spcBef>
            </a:pPr>
            <a:endParaRPr lang="fr-FR" sz="3600" dirty="0"/>
          </a:p>
          <a:p>
            <a:pPr lvl="0" algn="ctr">
              <a:spcBef>
                <a:spcPct val="0"/>
              </a:spcBef>
            </a:pPr>
            <a:r>
              <a:rPr lang="ar-SA" sz="4800" b="1" dirty="0">
                <a:solidFill>
                  <a:srgbClr val="FF0000"/>
                </a:solidFill>
              </a:rPr>
              <a:t>الأنشطة الفعلية للجمعية</a:t>
            </a:r>
            <a:endParaRPr kumimoji="0" lang="fr-FR" sz="48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0" y="232836"/>
            <a:ext cx="91440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TN" sz="2800" b="1" u="sng" dirty="0" smtClean="0">
                <a:solidFill>
                  <a:srgbClr val="FF0000"/>
                </a:solidFill>
                <a:latin typeface="Calibri" pitchFamily="34" charset="0"/>
                <a:ea typeface="Times New Roman" pitchFamily="18" charset="0"/>
              </a:rPr>
              <a:t>ديسمبر</a:t>
            </a:r>
            <a:r>
              <a:rPr kumimoji="0" lang="ar-TN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2020 الى مارس </a:t>
            </a:r>
            <a:r>
              <a:rPr kumimoji="0" lang="ar-TN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2021</a:t>
            </a:r>
            <a:r>
              <a:rPr kumimoji="0" lang="ar-TN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</a:rPr>
              <a:t> :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ea typeface="Times New Roman" pitchFamily="18" charset="0"/>
            </a:endParaRPr>
          </a:p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نظرا للوضع الصحي و موضوع الساعة الفيروس التاجي المستجد، ارتأت الجمعية أن تنظم سلسلة من الندوات عبر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الأنترنيت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حول هذا الموضوع: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الندوة الأولى كانت </a:t>
            </a:r>
            <a:r>
              <a:rPr kumimoji="0" lang="ar-TN" sz="2800" b="1" i="0" u="none" strike="noStrike" cap="none" normalizeH="0" baseline="0" dirty="0" smtClean="0">
                <a:ln>
                  <a:noFill/>
                </a:ln>
                <a:solidFill>
                  <a:srgbClr val="912B74"/>
                </a:solidFill>
                <a:effectLst/>
                <a:latin typeface="Calibri" pitchFamily="34" charset="0"/>
                <a:ea typeface="Times New Roman" pitchFamily="18" charset="0"/>
              </a:rPr>
              <a:t>يوم 11 د</a:t>
            </a:r>
            <a:r>
              <a:rPr kumimoji="0" lang="ar-TN" sz="2800" b="1" i="0" u="none" strike="noStrike" cap="none" normalizeH="0" baseline="0" dirty="0" smtClean="0" bmk="">
                <a:ln>
                  <a:noFill/>
                </a:ln>
                <a:solidFill>
                  <a:srgbClr val="912B74"/>
                </a:solidFill>
                <a:effectLst/>
                <a:latin typeface="Calibri" pitchFamily="34" charset="0"/>
                <a:ea typeface="Times New Roman" pitchFamily="18" charset="0"/>
              </a:rPr>
              <a:t>يسمبر 2020</a:t>
            </a:r>
            <a:r>
              <a:rPr kumimoji="0" lang="ar-TN" sz="2800" b="0" i="0" u="none" strike="noStrike" cap="none" normalizeH="0" baseline="0" dirty="0" smtClean="0" bmk="_Hlk84969197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بعنوان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"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Actualités dans la prise en charge des patients COVID-19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"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قدّمها عميد كلية الطبّ سابقا  عبر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تطبيقة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Zoom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الندوة الثانية كانت </a:t>
            </a:r>
            <a:r>
              <a:rPr kumimoji="0" lang="ar-TN" sz="2800" b="1" i="0" u="none" strike="noStrike" cap="none" normalizeH="0" baseline="0" dirty="0" smtClean="0">
                <a:ln>
                  <a:noFill/>
                </a:ln>
                <a:solidFill>
                  <a:srgbClr val="912B74"/>
                </a:solidFill>
                <a:effectLst/>
                <a:latin typeface="Calibri" pitchFamily="34" charset="0"/>
                <a:ea typeface="Times New Roman" pitchFamily="18" charset="0"/>
              </a:rPr>
              <a:t>يوم 5 مارس 2021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بعنوان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ambulatoire des patients COVID-19  Prise en charge en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أكثر من 80 طبيبا كانوا حاضرين عبر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التطبيقة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Microsoft teams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لمتابعة الندوة نظرا لأهمية الموضوع.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الندوة الثالثة كانت </a:t>
            </a:r>
            <a:r>
              <a:rPr kumimoji="0" lang="ar-TN" sz="2800" b="1" i="0" u="none" strike="noStrike" cap="none" normalizeH="0" baseline="0" dirty="0" smtClean="0">
                <a:ln>
                  <a:noFill/>
                </a:ln>
                <a:solidFill>
                  <a:srgbClr val="912B74"/>
                </a:solidFill>
                <a:effectLst/>
                <a:latin typeface="Calibri" pitchFamily="34" charset="0"/>
                <a:ea typeface="Times New Roman" pitchFamily="18" charset="0"/>
              </a:rPr>
              <a:t>يوم 16 مارس 2021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بعنوان 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"مرض السكري و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كوفيد-19" .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شارك في الندوة أكثر من 50 طبيبا عبر 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التطبيقة</a:t>
            </a:r>
            <a:r>
              <a:rPr kumimoji="0" lang="ar-T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 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Microsoft teams</a:t>
            </a:r>
            <a:r>
              <a:rPr kumimoji="0" lang="ar-TN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rPr>
              <a:t>.</a:t>
            </a:r>
            <a:endParaRPr kumimoji="0" lang="ar-T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4FD7C936-16B1-41E8-BAEE-7B4B7E63E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9144000" cy="6515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24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9DBA5116-1954-4BB2-9EE9-113DE9485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0" y="0"/>
            <a:ext cx="887811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44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itaux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pitaux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apitaux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364</Words>
  <Application>Microsoft Office PowerPoint</Application>
  <PresentationFormat>Affichage à l'écran (4:3)</PresentationFormat>
  <Paragraphs>76</Paragraphs>
  <Slides>40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40</vt:i4>
      </vt:variant>
    </vt:vector>
  </HeadingPairs>
  <TitlesOfParts>
    <vt:vector size="42" baseType="lpstr">
      <vt:lpstr>1_Thème Office</vt:lpstr>
      <vt:lpstr>Capitaux</vt:lpstr>
      <vt:lpstr>  جمعية اطباء من اجل تونس  التقرير الادبي 2021-2022-2023   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RIADH</dc:creator>
  <cp:lastModifiedBy>Association des Médecins Unis pour la Tunisie</cp:lastModifiedBy>
  <cp:revision>97</cp:revision>
  <dcterms:created xsi:type="dcterms:W3CDTF">2013-07-15T21:06:44Z</dcterms:created>
  <dcterms:modified xsi:type="dcterms:W3CDTF">2023-10-18T23:37:06Z</dcterms:modified>
</cp:coreProperties>
</file>